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8" r:id="rId7"/>
    <p:sldId id="269" r:id="rId8"/>
    <p:sldId id="27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8CC565-2567-4093-BE96-87CFAC7E64A8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CB4334-0613-4A49-952B-2488B14A9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94BA-B8D1-4D3D-BEB4-405453A9C051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60C9A-6038-4F65-8CE7-2E11CA22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262F3-894D-4314-BEA2-0647A40FCFC1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E94F-0F83-452C-AB32-AC34CDA5C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E7D1B-DFC4-4CE7-84AA-1F0AA2B01693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6713C-6AD0-4077-A2AA-C6B6486B9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1895A0-9F34-4F36-B775-8254623CAC6E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C414F1-B3E6-4CCB-B004-88F22AFB9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74AD81-16A5-4216-AF6B-FAC721CD619B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71FFE-71FD-45ED-ADFB-25D9BE37F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12FC6-3052-4BB9-8FCB-1BA0B4B2E16D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CD512-C5EB-4716-8F41-D05D3689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8D69A-7E44-4B02-B184-D92DBC6986C8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619BDE-AA7C-409B-803A-67ACAE8B3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EBAC-BC6A-4326-BC54-97ADCFA495AA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A9D54-C103-43D6-8F6B-6FE906FA4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4E984-D3BF-486C-A0CC-C1F542013131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9595A7-492D-4731-AB97-9CBDF8D95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1603A6-5FF5-4BB0-AC2F-119DD6A2CB16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315DF0-84E6-4D8B-B3AD-18E1B4239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E6ADC8D-E1E6-471B-AF79-D42424E21D66}" type="datetimeFigureOut">
              <a:rPr lang="en-US"/>
              <a:pPr>
                <a:defRPr/>
              </a:pPr>
              <a:t>12/14/2018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ED1629-A619-42D4-BC0C-24F825267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nsolas" pitchFamily="49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AP Microeconomics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Content Placeholder 3" descr="bk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81800" y="990600"/>
            <a:ext cx="1922463" cy="1981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Fast Food</a:t>
            </a:r>
            <a:endParaRPr lang="en-US" dirty="0"/>
          </a:p>
        </p:txBody>
      </p:sp>
      <p:pic>
        <p:nvPicPr>
          <p:cNvPr id="14339" name="Picture 4" descr="tac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042988"/>
            <a:ext cx="1981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kf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352800"/>
            <a:ext cx="28273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mcdonalds-health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846138"/>
            <a:ext cx="26447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wendys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3124200"/>
            <a:ext cx="26939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ctr">
              <a:buNone/>
            </a:pPr>
            <a:r>
              <a:rPr lang="en-US" i="1" dirty="0" smtClean="0"/>
              <a:t>3 </a:t>
            </a:r>
            <a:r>
              <a:rPr lang="en-US" i="1" dirty="0" smtClean="0"/>
              <a:t>conditions</a:t>
            </a:r>
          </a:p>
          <a:p>
            <a:pPr marL="109537" indent="0">
              <a:buNone/>
            </a:pPr>
            <a:r>
              <a:rPr lang="en-US" i="1" dirty="0" smtClean="0"/>
              <a:t>1. Large numbers of competing producers</a:t>
            </a:r>
          </a:p>
          <a:p>
            <a:pPr marL="109537" indent="0">
              <a:buNone/>
            </a:pPr>
            <a:r>
              <a:rPr lang="en-US" i="1" dirty="0" smtClean="0"/>
              <a:t>2. Differentiated product</a:t>
            </a:r>
          </a:p>
          <a:p>
            <a:pPr marL="109537" indent="0">
              <a:buNone/>
            </a:pPr>
            <a:r>
              <a:rPr lang="en-US" i="1" dirty="0" smtClean="0"/>
              <a:t>3. Free entry into and exit from the industry in the long run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Monopolistic Competition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 following goods and services are differentiated products. Which are differentiated as a result of monopolistic competition and which are not? Explain your answers.</a:t>
            </a:r>
          </a:p>
          <a:p>
            <a:r>
              <a:rPr lang="en-US" dirty="0" smtClean="0"/>
              <a:t>A. </a:t>
            </a:r>
            <a:r>
              <a:rPr lang="en-US" dirty="0" smtClean="0"/>
              <a:t>apples</a:t>
            </a:r>
            <a:endParaRPr lang="en-US" dirty="0" smtClean="0"/>
          </a:p>
          <a:p>
            <a:r>
              <a:rPr lang="en-US" dirty="0" smtClean="0"/>
              <a:t>B. soft drinks</a:t>
            </a:r>
          </a:p>
          <a:p>
            <a:r>
              <a:rPr lang="en-US" dirty="0" smtClean="0"/>
              <a:t>C. department stores</a:t>
            </a:r>
          </a:p>
          <a:p>
            <a:r>
              <a:rPr lang="en-US" dirty="0" smtClean="0"/>
              <a:t>D. steel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Check your understanding</a:t>
            </a:r>
            <a:endParaRPr lang="en-US" dirty="0"/>
          </a:p>
        </p:txBody>
      </p:sp>
      <p:pic>
        <p:nvPicPr>
          <p:cNvPr id="18436" name="Picture 4" descr="Soft_drink_shel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352800"/>
            <a:ext cx="193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macy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8776" y="3346257"/>
            <a:ext cx="191928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stainless_steel_rod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3744" y="4935538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501" y="5075141"/>
            <a:ext cx="2454275" cy="15900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Content Placeholder 6" descr="Monopolistic_competition_short_run_diagram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309688"/>
            <a:ext cx="4114800" cy="39179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Graphs: Monopolistic Competition</a:t>
            </a:r>
            <a:endParaRPr lang="en-US" dirty="0"/>
          </a:p>
        </p:txBody>
      </p:sp>
      <p:pic>
        <p:nvPicPr>
          <p:cNvPr id="19459" name="Picture 7" descr="Monopolistic_competition_long_run_short_run+diagram (1)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301750"/>
            <a:ext cx="41148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647700"/>
          </a:xfrm>
        </p:spPr>
        <p:txBody>
          <a:bodyPr/>
          <a:lstStyle/>
          <a:p>
            <a:pPr marR="0" algn="ctr"/>
            <a:r>
              <a:rPr lang="en-US" sz="2400" smtClean="0"/>
              <a:t>Adidas Sponsorship Offer: $50 Million</a:t>
            </a:r>
          </a:p>
          <a:p>
            <a:pPr marR="0" algn="ctr"/>
            <a:r>
              <a:rPr lang="en-US" sz="2400" smtClean="0"/>
              <a:t>Reebok Sponsorship Offer: $75 Million</a:t>
            </a:r>
          </a:p>
          <a:p>
            <a:pPr marR="0" algn="ctr"/>
            <a:r>
              <a:rPr lang="en-US" sz="2400" b="1" smtClean="0"/>
              <a:t>Nike</a:t>
            </a:r>
            <a:r>
              <a:rPr lang="en-US" sz="2400" smtClean="0"/>
              <a:t> Sponsorship Offer: </a:t>
            </a:r>
            <a:r>
              <a:rPr lang="en-US" sz="2400" b="1" smtClean="0"/>
              <a:t>$90 Million</a:t>
            </a:r>
          </a:p>
        </p:txBody>
      </p:sp>
      <p:pic>
        <p:nvPicPr>
          <p:cNvPr id="7" name="Picture Placeholder 6" descr="nike-zoom-lebron-james-vi-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167" b="17167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err="1" smtClean="0"/>
              <a:t>Lebron</a:t>
            </a:r>
            <a:r>
              <a:rPr lang="en-US" sz="4400" dirty="0" smtClean="0"/>
              <a:t> James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r>
              <a:rPr lang="en-US" dirty="0" smtClean="0"/>
              <a:t>Why would Nike spend $90 million on </a:t>
            </a:r>
            <a:r>
              <a:rPr lang="en-US" dirty="0" smtClean="0"/>
              <a:t>LeBron </a:t>
            </a:r>
            <a:r>
              <a:rPr lang="en-US" dirty="0" smtClean="0"/>
              <a:t>James?</a:t>
            </a:r>
          </a:p>
          <a:p>
            <a:r>
              <a:rPr lang="en-US" dirty="0" smtClean="0"/>
              <a:t>How does this signing reflect a monopolistically competitive market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Answer the Following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888" y="1391618"/>
            <a:ext cx="4038600" cy="226896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dirty="0" smtClean="0"/>
              <a:t>having a successful brand name a barrier to entry?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534400" cy="5410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143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Consolas</vt:lpstr>
      <vt:lpstr>Corbel</vt:lpstr>
      <vt:lpstr>Verdana</vt:lpstr>
      <vt:lpstr>Wingdings 2</vt:lpstr>
      <vt:lpstr>Wingdings 3</vt:lpstr>
      <vt:lpstr>Concourse</vt:lpstr>
      <vt:lpstr>Monopolistic Competition</vt:lpstr>
      <vt:lpstr>Fast Food</vt:lpstr>
      <vt:lpstr>Monopolistic Competition</vt:lpstr>
      <vt:lpstr>Check your understanding</vt:lpstr>
      <vt:lpstr>Graphs: Monopolistic Competition</vt:lpstr>
      <vt:lpstr>Lebron James</vt:lpstr>
      <vt:lpstr>Answer the Following</vt:lpstr>
      <vt:lpstr>When having a successful brand name a barrier to entry?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Monopolistic Competition</dc:title>
  <dc:creator>Nicholas j armstrong</dc:creator>
  <cp:lastModifiedBy>Gill, James</cp:lastModifiedBy>
  <cp:revision>11</cp:revision>
  <dcterms:created xsi:type="dcterms:W3CDTF">2010-12-03T00:13:50Z</dcterms:created>
  <dcterms:modified xsi:type="dcterms:W3CDTF">2018-12-14T18:15:19Z</dcterms:modified>
</cp:coreProperties>
</file>